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1"/>
  </p:notesMasterIdLst>
  <p:handoutMasterIdLst>
    <p:handoutMasterId r:id="rId22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82" r:id="rId12"/>
    <p:sldId id="1773" r:id="rId13"/>
    <p:sldId id="1775" r:id="rId14"/>
    <p:sldId id="1776" r:id="rId15"/>
    <p:sldId id="1777" r:id="rId16"/>
    <p:sldId id="1778" r:id="rId17"/>
    <p:sldId id="1779" r:id="rId18"/>
    <p:sldId id="1781" r:id="rId19"/>
    <p:sldId id="1472" r:id="rId20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190" autoAdjust="0"/>
  </p:normalViewPr>
  <p:slideViewPr>
    <p:cSldViewPr snapToGrid="0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12.09.23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986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04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35440" y="2896770"/>
            <a:ext cx="79858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6" y="3040770"/>
            <a:ext cx="206235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1724632-E7D7-C91F-7A3C-4838B8155C4F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86C8EE-F57A-2437-6F52-F874B6698164}"/>
              </a:ext>
            </a:extLst>
          </p:cNvPr>
          <p:cNvCxnSpPr>
            <a:cxnSpLocks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DF4E17-66DD-326F-B666-3BF635428117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390D7-1D19-47D8-3D40-C93EC65A198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7C935A-3467-D008-EE4F-C10B7D18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C5719A2B-7748-2546-E5E6-97F4E9A3028A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6708B-FDD3-15CE-2342-80F9F2186350}"/>
              </a:ext>
            </a:extLst>
          </p:cNvPr>
          <p:cNvCxnSpPr>
            <a:cxnSpLocks/>
            <a:stCxn id="4" idx="3"/>
            <a:endCxn id="10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dis - Wikipedia">
            <a:extLst>
              <a:ext uri="{FF2B5EF4-FFF2-40B4-BE49-F238E27FC236}">
                <a16:creationId xmlns:a16="http://schemas.microsoft.com/office/drawing/2014/main" id="{C25A5D61-6466-8916-A397-468A81C1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941EB3A-7DCD-A169-017A-AE75C38AA31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5" name="Manual Operation 14">
            <a:extLst>
              <a:ext uri="{FF2B5EF4-FFF2-40B4-BE49-F238E27FC236}">
                <a16:creationId xmlns:a16="http://schemas.microsoft.com/office/drawing/2014/main" id="{9F053802-FF9A-4CDF-AB73-6E86C3902B1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F6C2F0E-0F6D-5AB6-9417-841E63F5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485E84-F4EE-F53A-1A3A-E9E4F7C9FF2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">
            <a:extLst>
              <a:ext uri="{FF2B5EF4-FFF2-40B4-BE49-F238E27FC236}">
                <a16:creationId xmlns:a16="http://schemas.microsoft.com/office/drawing/2014/main" id="{251A82A7-36E3-F8F4-C215-7F5DC255264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E9CEE66-D927-22B8-E46B-13818A77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323397" y="2140216"/>
            <a:ext cx="4181619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757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060D1FAE-777D-9BFA-6FC5-A25B6E0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E72B24-A272-663F-8162-1C76DEBBFB26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90BC3553-860D-D2F5-E027-34BC86710449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CE8A54D-3768-4D9C-80AA-3AFECD31C8B5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4A6D64E7-3F16-4D76-954F-A167D88F34D1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374B34E-6376-864D-513E-663414798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889D2155-A3EE-3AE5-9DF5-D3059DCA4C29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EB2B43-BFE4-F349-E83C-279E3C3A2B45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Redis - Wikipedia">
            <a:extLst>
              <a:ext uri="{FF2B5EF4-FFF2-40B4-BE49-F238E27FC236}">
                <a16:creationId xmlns:a16="http://schemas.microsoft.com/office/drawing/2014/main" id="{3350B87D-DB2B-2660-A64B-A627471D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F722B1B7-18F3-DCC4-6142-C9ABA6286BD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5" name="Manual Operation 94">
            <a:extLst>
              <a:ext uri="{FF2B5EF4-FFF2-40B4-BE49-F238E27FC236}">
                <a16:creationId xmlns:a16="http://schemas.microsoft.com/office/drawing/2014/main" id="{E3EB5BCD-CDA7-6AD7-75F1-F84693E9358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4E88415-F3D3-88A1-BA78-897714F0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B14CE4-B87F-56B6-8C97-B08E9621C240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">
            <a:extLst>
              <a:ext uri="{FF2B5EF4-FFF2-40B4-BE49-F238E27FC236}">
                <a16:creationId xmlns:a16="http://schemas.microsoft.com/office/drawing/2014/main" id="{8DEEE785-6895-CD8E-1C20-D3094620B190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DF7752B7-8F8E-24D5-22DD-E74C7EFB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101" name="Picture 2" descr="Apache NiFi">
            <a:extLst>
              <a:ext uri="{FF2B5EF4-FFF2-40B4-BE49-F238E27FC236}">
                <a16:creationId xmlns:a16="http://schemas.microsoft.com/office/drawing/2014/main" id="{FD4B775C-3FA3-64FF-C69B-30FF74EF8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5602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9F68C935-B46A-D376-1DBC-7DF2E45D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9CEF5-22D1-164C-23C2-3CBFD658D7E2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124CBF29-7A68-0E0B-1A01-2B347DBDEB66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97CE3B3-9D8B-3749-9F70-1ED77DC0085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C7DBECC5-AA34-171C-2635-50E6D4F70A67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4B8363B-3B5E-4CEB-8F75-957D72D5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364CD36E-C93A-342B-D630-29F4748244B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1BF885A-AC52-B6D5-E333-5CEC28ABF1BC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ED02251F-4EA6-162E-7A4E-49500FDD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BB468AEE-E6E8-9D1D-F469-040FE2BF499A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6" name="Manual Operation 95">
            <a:extLst>
              <a:ext uri="{FF2B5EF4-FFF2-40B4-BE49-F238E27FC236}">
                <a16:creationId xmlns:a16="http://schemas.microsoft.com/office/drawing/2014/main" id="{9344382C-2CE8-6F6B-D06C-8F4619A9200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7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A6427DD-79ED-2999-2CB3-1DB75F2D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1BB7556-51F4-BB4D-DD00-31B9096C1B46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7">
            <a:extLst>
              <a:ext uri="{FF2B5EF4-FFF2-40B4-BE49-F238E27FC236}">
                <a16:creationId xmlns:a16="http://schemas.microsoft.com/office/drawing/2014/main" id="{ADEE78D8-785A-36C2-32B3-EFE0801F2216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72F989E-52E4-392C-D614-E93904E1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108" name="Picture 2" descr="Apache NiFi">
            <a:extLst>
              <a:ext uri="{FF2B5EF4-FFF2-40B4-BE49-F238E27FC236}">
                <a16:creationId xmlns:a16="http://schemas.microsoft.com/office/drawing/2014/main" id="{D74C8A3B-E54E-97E7-FE62-E0C8F9F1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58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DE0C306B-66E7-6B86-EF54-5FBC21CE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054229-C177-91D7-CA99-8ACE966FFF49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3B56063C-D71D-F301-7A84-92038DB15EBC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E84D436-4E3F-3B73-9FA8-F9E1725A57D6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51D32F35-D824-3A43-FE04-2F4093CFA39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3025A74-EEC2-6397-6F12-4905348E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BB3B03A8-0703-84BA-5CC6-3AD912DD5B24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99DF8F9-6B45-618B-F16C-845E13184C3B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56D30C03-029C-238F-A3B2-997B5FF0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D7F4105-7887-CEB1-D145-F3DCC462866F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3" name="Manual Operation 102">
            <a:extLst>
              <a:ext uri="{FF2B5EF4-FFF2-40B4-BE49-F238E27FC236}">
                <a16:creationId xmlns:a16="http://schemas.microsoft.com/office/drawing/2014/main" id="{74A3E927-94D8-5845-43B7-5BA3604336F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1" name="Picture 2" descr="MinIO | Understand the guidelines for using MinIO's marks">
            <a:extLst>
              <a:ext uri="{FF2B5EF4-FFF2-40B4-BE49-F238E27FC236}">
                <a16:creationId xmlns:a16="http://schemas.microsoft.com/office/drawing/2014/main" id="{4DCC3169-C600-FE0D-8BEE-968A11BB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92C8682-8707-2AC7-18E7-513AE0884012}"/>
              </a:ext>
            </a:extLst>
          </p:cNvPr>
          <p:cNvCxnSpPr>
            <a:cxnSpLocks/>
            <a:stCxn id="93" idx="3"/>
            <a:endCxn id="10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7">
            <a:extLst>
              <a:ext uri="{FF2B5EF4-FFF2-40B4-BE49-F238E27FC236}">
                <a16:creationId xmlns:a16="http://schemas.microsoft.com/office/drawing/2014/main" id="{0D23E0EA-34EF-5D5B-F26C-A08C64B626A2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18B4DBF-01E4-0B97-C5BB-7183ACE9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116" name="Picture 2" descr="Apache NiFi">
            <a:extLst>
              <a:ext uri="{FF2B5EF4-FFF2-40B4-BE49-F238E27FC236}">
                <a16:creationId xmlns:a16="http://schemas.microsoft.com/office/drawing/2014/main" id="{64890048-CD4A-F8C6-7AA0-9F646198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91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06DB104B-7D03-4654-5E07-9E362A97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AD5EE0-4778-0D63-C000-C19CAD653E55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A3DF0396-2AF8-7FEC-E317-E62151A5E375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17B6C14-2AB7-CA73-0D70-ACEEC7578D4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86971B2D-90BC-7EC9-3C4D-6D3404697A47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01B15EE-EDE7-CE01-B614-F84C69D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09E2D02B-EE57-DF39-8497-5DB06437DA7A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74E3EC7-E938-40D7-8CC4-B8803F7291F9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BE94B5CA-33B2-5036-5671-B100DCE0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933C633-B0D4-E43D-50FA-AEC58FBA04D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8" name="Manual Operation 107">
            <a:extLst>
              <a:ext uri="{FF2B5EF4-FFF2-40B4-BE49-F238E27FC236}">
                <a16:creationId xmlns:a16="http://schemas.microsoft.com/office/drawing/2014/main" id="{9FD21543-8EF6-1E42-00FB-192443D64873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97EFDACC-36BA-61BB-6FAF-6EBEF5AF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8882454-E9C9-060A-34BF-A9565F6174FB}"/>
              </a:ext>
            </a:extLst>
          </p:cNvPr>
          <p:cNvCxnSpPr>
            <a:cxnSpLocks/>
            <a:stCxn id="93" idx="3"/>
            <a:endCxn id="10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">
            <a:extLst>
              <a:ext uri="{FF2B5EF4-FFF2-40B4-BE49-F238E27FC236}">
                <a16:creationId xmlns:a16="http://schemas.microsoft.com/office/drawing/2014/main" id="{0322C710-EEC2-6D58-95A7-0744D1CB5B88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CC686FF-AFEF-C3D9-AA0A-5FCC73C7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115" name="Picture 2" descr="Apache NiFi">
            <a:extLst>
              <a:ext uri="{FF2B5EF4-FFF2-40B4-BE49-F238E27FC236}">
                <a16:creationId xmlns:a16="http://schemas.microsoft.com/office/drawing/2014/main" id="{E9CCEE45-30FA-9499-CA6A-EFE8D4D5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55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33C4DE30-C336-FAE8-6F45-CE1F8106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024B8B-5E42-023C-744E-FE0BE30BAA24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38C47DFD-A76E-1A10-30FE-3E9927A6CB01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77DA537-59D7-C079-9D90-E90F5A913C2B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590E2B93-BA4E-DF85-DE97-81BC3A80130A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D85DE224-4E2D-D8F2-B208-D042B236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3D5E0987-BE9B-A8D0-C014-B6202F84CE3E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0F4DE92-809B-45E1-935A-DF332EAEAD12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E185A2FE-8AA6-D5D7-6A4F-7BEFAE5D2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4528111-0125-A20B-9A80-83CBA53EDA5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8" name="Manual Operation 107">
            <a:extLst>
              <a:ext uri="{FF2B5EF4-FFF2-40B4-BE49-F238E27FC236}">
                <a16:creationId xmlns:a16="http://schemas.microsoft.com/office/drawing/2014/main" id="{484CD6A0-050B-75EC-26E6-DE6C3A975433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ACA58D9-B1D0-6711-679A-705585FBC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E228750-67EE-68B0-7B74-21688EB55BBA}"/>
              </a:ext>
            </a:extLst>
          </p:cNvPr>
          <p:cNvCxnSpPr>
            <a:cxnSpLocks/>
            <a:stCxn id="93" idx="3"/>
            <a:endCxn id="10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">
            <a:extLst>
              <a:ext uri="{FF2B5EF4-FFF2-40B4-BE49-F238E27FC236}">
                <a16:creationId xmlns:a16="http://schemas.microsoft.com/office/drawing/2014/main" id="{FBCAEE41-60AE-57B0-AF11-45CF7CE62C81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F47002AD-25B1-A1BB-1349-BC46B76C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128" name="Picture 2" descr="Apache NiFi">
            <a:extLst>
              <a:ext uri="{FF2B5EF4-FFF2-40B4-BE49-F238E27FC236}">
                <a16:creationId xmlns:a16="http://schemas.microsoft.com/office/drawing/2014/main" id="{014BA826-F18E-ED89-4F33-ABD4C5F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ache NiFi">
            <a:extLst>
              <a:ext uri="{FF2B5EF4-FFF2-40B4-BE49-F238E27FC236}">
                <a16:creationId xmlns:a16="http://schemas.microsoft.com/office/drawing/2014/main" id="{43EBA231-85B9-9380-9DFB-6644CC0F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8D490ADC-F846-978A-9E10-FDB0692C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29CB7DD1-1AD6-316E-C9EF-02B16AAE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9857437" y="192631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  <a:endCxn id="27" idx="2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29CB7DD1-1AD6-316E-C9EF-02B16AAE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CFBBC51-F8B8-607C-22D2-5C80C7180048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63" name="Straight Arrow Connector 7">
            <a:extLst>
              <a:ext uri="{FF2B5EF4-FFF2-40B4-BE49-F238E27FC236}">
                <a16:creationId xmlns:a16="http://schemas.microsoft.com/office/drawing/2014/main" id="{6866355E-61C6-A144-F04F-B2B572CE7B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8F6C074-4A56-0E17-B09C-11CB1EFA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65" name="Can 64">
            <a:extLst>
              <a:ext uri="{FF2B5EF4-FFF2-40B4-BE49-F238E27FC236}">
                <a16:creationId xmlns:a16="http://schemas.microsoft.com/office/drawing/2014/main" id="{244D2A74-A4E6-AD2E-D680-79FB89FB5D44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4008B25-3532-FA4F-3750-2A41CEDFE47C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Redis - Wikipedia">
            <a:extLst>
              <a:ext uri="{FF2B5EF4-FFF2-40B4-BE49-F238E27FC236}">
                <a16:creationId xmlns:a16="http://schemas.microsoft.com/office/drawing/2014/main" id="{51B4FAE8-B54D-24D3-AAC0-47EED691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A0C0327-EF39-0C5A-BF2A-65982BA91B2F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69" name="Manual Operation 68">
            <a:extLst>
              <a:ext uri="{FF2B5EF4-FFF2-40B4-BE49-F238E27FC236}">
                <a16:creationId xmlns:a16="http://schemas.microsoft.com/office/drawing/2014/main" id="{F1EBD8DD-D32D-551A-1507-B1A507F33D55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0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8B51AB4-2AEE-758F-ECBD-FA647196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60B79D-5A4B-C199-09E0-6266206231CC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">
            <a:extLst>
              <a:ext uri="{FF2B5EF4-FFF2-40B4-BE49-F238E27FC236}">
                <a16:creationId xmlns:a16="http://schemas.microsoft.com/office/drawing/2014/main" id="{4F7E6016-A83E-8C58-8D4D-BBFC41B8E08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4384250-C10B-76EA-829E-90C766BC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536638"/>
            <a:ext cx="4469890" cy="14702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EA70F5D4-2F46-0A1F-D4C8-773E41B7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2AFE9D13-0ECB-C444-4530-A3A5391D3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1BACE7-D950-DCEA-A5C5-252817A31D62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802361F6-07C8-8EFE-BE4C-DF1FB5A9905D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1492DD-9214-4751-7A22-6327E1B9EB71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3" name="Straight Arrow Connector 7">
            <a:extLst>
              <a:ext uri="{FF2B5EF4-FFF2-40B4-BE49-F238E27FC236}">
                <a16:creationId xmlns:a16="http://schemas.microsoft.com/office/drawing/2014/main" id="{23BAA064-3157-92D8-476E-027BFEF5ED51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746B083C-8116-8F74-ED5F-1008CD0E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5" name="Can 74">
            <a:extLst>
              <a:ext uri="{FF2B5EF4-FFF2-40B4-BE49-F238E27FC236}">
                <a16:creationId xmlns:a16="http://schemas.microsoft.com/office/drawing/2014/main" id="{BBECE513-7A36-F7BE-79FB-CDBEAEE7DEFF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81E31A-F874-42B9-0C7D-65BCF2D7141E}"/>
              </a:ext>
            </a:extLst>
          </p:cNvPr>
          <p:cNvCxnSpPr>
            <a:cxnSpLocks/>
            <a:stCxn id="72" idx="3"/>
            <a:endCxn id="75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Redis - Wikipedia">
            <a:extLst>
              <a:ext uri="{FF2B5EF4-FFF2-40B4-BE49-F238E27FC236}">
                <a16:creationId xmlns:a16="http://schemas.microsoft.com/office/drawing/2014/main" id="{EDF820DB-0ADE-27F3-3F36-C0A60D9C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2A3AFA8-1ED2-6DB4-856E-CF6FBC0A9D80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79" name="Manual Operation 78">
            <a:extLst>
              <a:ext uri="{FF2B5EF4-FFF2-40B4-BE49-F238E27FC236}">
                <a16:creationId xmlns:a16="http://schemas.microsoft.com/office/drawing/2014/main" id="{608DAC29-37F4-C1FF-3428-BD9EE120612F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0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C92CCE9-4358-6469-907A-83E96BE8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9CCEA3-F35E-4DA6-2750-6ED480291776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">
            <a:extLst>
              <a:ext uri="{FF2B5EF4-FFF2-40B4-BE49-F238E27FC236}">
                <a16:creationId xmlns:a16="http://schemas.microsoft.com/office/drawing/2014/main" id="{84D271BB-C3F8-F96A-08B0-7B079F897970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46BFC0F-2D5D-94FE-5C38-7B2825B5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5A215CE5-58CF-B242-0E1D-D2A87DC7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5A7233-5AE6-6392-3622-72AC4AEDF9EE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88EFA634-BF96-301B-DD23-CE95E4D7150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77F9964-66D5-1E7E-B8E1-8D455F7BBB67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5" name="Straight Arrow Connector 7">
            <a:extLst>
              <a:ext uri="{FF2B5EF4-FFF2-40B4-BE49-F238E27FC236}">
                <a16:creationId xmlns:a16="http://schemas.microsoft.com/office/drawing/2014/main" id="{B8D8DF4D-8BC2-FBD2-93B0-C7B228669648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FE60678-EF46-879B-39A2-17C35ED3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7" name="Can 76">
            <a:extLst>
              <a:ext uri="{FF2B5EF4-FFF2-40B4-BE49-F238E27FC236}">
                <a16:creationId xmlns:a16="http://schemas.microsoft.com/office/drawing/2014/main" id="{06B1A8C9-8E05-B5E7-6297-DE6A66FD88D8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A52ABE-1AEA-09E9-1957-1AFBCA67987A}"/>
              </a:ext>
            </a:extLst>
          </p:cNvPr>
          <p:cNvCxnSpPr>
            <a:cxnSpLocks/>
            <a:stCxn id="74" idx="3"/>
            <a:endCxn id="77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Redis - Wikipedia">
            <a:extLst>
              <a:ext uri="{FF2B5EF4-FFF2-40B4-BE49-F238E27FC236}">
                <a16:creationId xmlns:a16="http://schemas.microsoft.com/office/drawing/2014/main" id="{8557168E-EBBE-B8E3-9D35-EDD10452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CEDFFB4-97B4-314D-6288-144CD264B203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81" name="Manual Operation 80">
            <a:extLst>
              <a:ext uri="{FF2B5EF4-FFF2-40B4-BE49-F238E27FC236}">
                <a16:creationId xmlns:a16="http://schemas.microsoft.com/office/drawing/2014/main" id="{EBE816CE-8E9F-1F9D-DB56-BC59BC6217EE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7A29869-4F06-465A-46C7-0234BEB9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8116EE6-F255-5E65-D7CC-7B69E7019CC5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7">
            <a:extLst>
              <a:ext uri="{FF2B5EF4-FFF2-40B4-BE49-F238E27FC236}">
                <a16:creationId xmlns:a16="http://schemas.microsoft.com/office/drawing/2014/main" id="{0CB05F73-0DFE-5BD3-A759-105496D6154F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2883F135-3233-7217-F0FB-5C98EAF3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pic>
        <p:nvPicPr>
          <p:cNvPr id="87" name="Picture 2" descr="Apache NiFi">
            <a:extLst>
              <a:ext uri="{FF2B5EF4-FFF2-40B4-BE49-F238E27FC236}">
                <a16:creationId xmlns:a16="http://schemas.microsoft.com/office/drawing/2014/main" id="{09A79FEB-99C2-56B9-A281-FF2EB06B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15702</TotalTime>
  <Words>2276</Words>
  <Application>Microsoft Macintosh PowerPoint</Application>
  <PresentationFormat>Custom</PresentationFormat>
  <Paragraphs>499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40</cp:revision>
  <cp:lastPrinted>2020-08-24T13:51:20Z</cp:lastPrinted>
  <dcterms:created xsi:type="dcterms:W3CDTF">2019-09-11T18:47:12Z</dcterms:created>
  <dcterms:modified xsi:type="dcterms:W3CDTF">2023-09-13T09:52:03Z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